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7150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0651bd393_0_12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0651bd39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0651bd393_0_13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0651bd39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06219b9fc_0_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d06219b9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0651bd393_0_14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0651bd39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469389"/>
            <a:ext cx="7688100" cy="18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525444"/>
            <a:ext cx="76881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815500"/>
            <a:ext cx="76884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525431"/>
            <a:ext cx="7688400" cy="17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469389"/>
            <a:ext cx="7688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465167"/>
            <a:ext cx="7688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309861"/>
            <a:ext cx="76887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309861"/>
            <a:ext cx="37743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309861"/>
            <a:ext cx="3774300" cy="25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465167"/>
            <a:ext cx="76884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465167"/>
            <a:ext cx="3300900" cy="15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3090806"/>
            <a:ext cx="3300900" cy="17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632482"/>
            <a:ext cx="745763" cy="50919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960333"/>
            <a:ext cx="7021200" cy="33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323732"/>
            <a:ext cx="745763" cy="50919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465167"/>
            <a:ext cx="33009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512806"/>
            <a:ext cx="33009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502917"/>
            <a:ext cx="3374400" cy="3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858390"/>
            <a:ext cx="7697400" cy="5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527761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hyperlink" Target="https://abyz.me.uk/rpi/pigpio/index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Jt8pNhf_tRXfjKP8vD9mHFQ5c7hkkb5k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hyperlink" Target="https://www.shutterstock.com/image-vector/spooky-tombstone-vector-illustration-gravestone-halloween-224191035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469389"/>
            <a:ext cx="7688100" cy="18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 Plane Idea</a:t>
            </a:r>
            <a:endParaRPr sz="6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525444"/>
            <a:ext cx="7688100" cy="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Rory Ulmer, </a:t>
            </a:r>
            <a:r>
              <a:rPr lang="en" sz="2000"/>
              <a:t>Ben Rogers, </a:t>
            </a:r>
            <a:r>
              <a:rPr lang="en" sz="2000"/>
              <a:t>Matt Rogers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52563" y="-561936"/>
            <a:ext cx="2488025" cy="435085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526" y="2200775"/>
            <a:ext cx="4267197" cy="32003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5" y="260600"/>
            <a:ext cx="3731276" cy="2596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00" y="3311250"/>
            <a:ext cx="4829499" cy="195902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1438" y="647204"/>
            <a:ext cx="4558274" cy="3151496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5"/>
          <p:cNvSpPr txBox="1"/>
          <p:nvPr/>
        </p:nvSpPr>
        <p:spPr>
          <a:xfrm>
            <a:off x="1101500" y="5329925"/>
            <a:ext cx="3411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https://abyz.me.uk/rpi/pigpio/index.html</a:t>
            </a:r>
            <a:endParaRPr sz="13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 title="plan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566" y="264429"/>
            <a:ext cx="6914875" cy="51861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25861" y="1329212"/>
            <a:ext cx="4614999" cy="34612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9485" l="0" r="0" t="0"/>
          <a:stretch/>
        </p:blipFill>
        <p:spPr>
          <a:xfrm>
            <a:off x="4903275" y="1071075"/>
            <a:ext cx="2974900" cy="28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5">
            <a:alphaModFix/>
          </a:blip>
          <a:srcRect b="21531" l="0" r="0" t="0"/>
          <a:stretch/>
        </p:blipFill>
        <p:spPr>
          <a:xfrm>
            <a:off x="5473674" y="2096975"/>
            <a:ext cx="1991276" cy="117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031350" y="5067900"/>
            <a:ext cx="48759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https://www.shutterstock.com/image-vector/spooky-tombstone-vector-illustration-gravestone-halloween-2241910357</a:t>
            </a:r>
            <a:endParaRPr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